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0267275" cy="42794238"/>
  <p:notesSz cx="6858000" cy="9144000"/>
  <p:defaultTextStyle>
    <a:defPPr>
      <a:defRPr lang="en-US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99"/>
    <p:restoredTop sz="93271"/>
  </p:normalViewPr>
  <p:slideViewPr>
    <p:cSldViewPr snapToGrid="0" snapToObjects="1">
      <p:cViewPr varScale="1">
        <p:scale>
          <a:sx n="17" d="100"/>
          <a:sy n="17" d="100"/>
        </p:scale>
        <p:origin x="3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05E59-B72C-49F6-93A8-74E7908F0E93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6D1FA-3238-4A39-BA19-E9B8D67A41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08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13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11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8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6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3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2BE80-D027-F649-9BA5-D9DCDF1E7678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14310-E434-BB46-9FB9-B0C4A20F6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9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41632094"/>
            <a:ext cx="6810137" cy="901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BE80-D027-F649-9BA5-D9DCDF1E7678}" type="datetimeFigureOut">
              <a:rPr lang="en-US" smtClean="0"/>
              <a:pPr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41632094"/>
            <a:ext cx="10215205" cy="901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41632094"/>
            <a:ext cx="6810137" cy="9018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14310-E434-BB46-9FB9-B0C4A20F641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19" y="788333"/>
            <a:ext cx="3509590" cy="25068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30030" y="788333"/>
            <a:ext cx="3175000" cy="338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9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8600" y="619944"/>
            <a:ext cx="21259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Enter Poster Title </a:t>
            </a:r>
            <a:r>
              <a:rPr lang="en-US" sz="7200" b="1" smtClean="0"/>
              <a:t>Using This </a:t>
            </a:r>
            <a:r>
              <a:rPr lang="en-US" sz="7200" b="1" dirty="0" smtClean="0"/>
              <a:t>Font Size and Type</a:t>
            </a:r>
          </a:p>
          <a:p>
            <a:pPr algn="ctr"/>
            <a:r>
              <a:rPr lang="en-US" sz="6000" dirty="0" smtClean="0"/>
              <a:t>Name I</a:t>
            </a:r>
            <a:r>
              <a:rPr lang="en-US" sz="6000" baseline="30000" dirty="0" smtClean="0"/>
              <a:t>1</a:t>
            </a:r>
            <a:r>
              <a:rPr lang="en-US" sz="6000" dirty="0" smtClean="0"/>
              <a:t>, Name II</a:t>
            </a:r>
            <a:r>
              <a:rPr lang="en-US" sz="6000" baseline="30000" dirty="0" smtClean="0"/>
              <a:t>1,2</a:t>
            </a:r>
            <a:r>
              <a:rPr lang="en-US" sz="6000" dirty="0" smtClean="0"/>
              <a:t>, Name III</a:t>
            </a:r>
            <a:r>
              <a:rPr lang="en-US" sz="6000" baseline="30000" dirty="0" smtClean="0"/>
              <a:t>2</a:t>
            </a:r>
          </a:p>
          <a:p>
            <a:pPr algn="ctr"/>
            <a:r>
              <a:rPr lang="en-US" sz="4000" baseline="30000" dirty="0" smtClean="0"/>
              <a:t>1 </a:t>
            </a:r>
            <a:r>
              <a:rPr lang="en-US" sz="4000" dirty="0" smtClean="0"/>
              <a:t>CSAIL, MIT;  </a:t>
            </a:r>
            <a:r>
              <a:rPr lang="en-US" sz="4000" baseline="30000" dirty="0" smtClean="0"/>
              <a:t>2 </a:t>
            </a:r>
            <a:r>
              <a:rPr lang="en-US" sz="4000" dirty="0" smtClean="0"/>
              <a:t>Department of Mechanical Engineering, MIT</a:t>
            </a:r>
          </a:p>
          <a:p>
            <a:pPr algn="ctr"/>
            <a:r>
              <a:rPr lang="en-US" sz="6000" i="1" dirty="0" smtClean="0"/>
              <a:t>TRI Liaison: Enter Name</a:t>
            </a:r>
            <a:endParaRPr lang="en-US" sz="6000" i="1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2C54-7EEC-479A-9832-ADA4BAC71A78}" type="datetime4">
              <a:rPr lang="en-US" smtClean="0"/>
              <a:t>November 14, 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6154</TotalTime>
  <Words>35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Murad Abu-Khalaf</cp:lastModifiedBy>
  <cp:revision>27</cp:revision>
  <dcterms:created xsi:type="dcterms:W3CDTF">2016-11-23T19:55:00Z</dcterms:created>
  <dcterms:modified xsi:type="dcterms:W3CDTF">2017-11-14T22:47:09Z</dcterms:modified>
</cp:coreProperties>
</file>